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96" r:id="rId8"/>
    <p:sldId id="2111" r:id="rId9"/>
    <p:sldId id="2110" r:id="rId10"/>
    <p:sldId id="2127" r:id="rId11"/>
    <p:sldId id="2123" r:id="rId12"/>
    <p:sldId id="2121" r:id="rId13"/>
    <p:sldId id="2099" r:id="rId14"/>
    <p:sldId id="2100" r:id="rId15"/>
    <p:sldId id="2101" r:id="rId16"/>
    <p:sldId id="2102" r:id="rId17"/>
    <p:sldId id="2104" r:id="rId18"/>
    <p:sldId id="2112" r:id="rId19"/>
    <p:sldId id="2116" r:id="rId20"/>
    <p:sldId id="2105" r:id="rId21"/>
    <p:sldId id="2113" r:id="rId22"/>
    <p:sldId id="2124" r:id="rId23"/>
    <p:sldId id="2106" r:id="rId24"/>
    <p:sldId id="2125" r:id="rId25"/>
    <p:sldId id="2126" r:id="rId26"/>
    <p:sldId id="2107" r:id="rId27"/>
    <p:sldId id="2092" r:id="rId28"/>
    <p:sldId id="2079" r:id="rId29"/>
    <p:sldId id="2080" r:id="rId30"/>
    <p:sldId id="2081" r:id="rId31"/>
    <p:sldId id="2082" r:id="rId32"/>
    <p:sldId id="2095" r:id="rId33"/>
    <p:sldId id="2094" r:id="rId34"/>
    <p:sldId id="2083" r:id="rId35"/>
    <p:sldId id="2084" r:id="rId36"/>
    <p:sldId id="2085" r:id="rId37"/>
    <p:sldId id="2086" r:id="rId38"/>
    <p:sldId id="2090" r:id="rId39"/>
    <p:sldId id="2089" r:id="rId40"/>
    <p:sldId id="2074" r:id="rId41"/>
    <p:sldId id="2075" r:id="rId42"/>
    <p:sldId id="2120" r:id="rId43"/>
    <p:sldId id="2076" r:id="rId44"/>
    <p:sldId id="2119" r:id="rId45"/>
    <p:sldId id="2077" r:id="rId46"/>
    <p:sldId id="2117" r:id="rId47"/>
    <p:sldId id="2118" r:id="rId48"/>
    <p:sldId id="2046" r:id="rId4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487" userDrawn="1">
          <p15:clr>
            <a:srgbClr val="A4A3A4"/>
          </p15:clr>
        </p15:guide>
        <p15:guide id="9" orient="horz" pos="2007" userDrawn="1">
          <p15:clr>
            <a:srgbClr val="A4A3A4"/>
          </p15:clr>
        </p15:guide>
        <p15:guide id="10" orient="horz" pos="772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58" d="100"/>
          <a:sy n="58" d="100"/>
        </p:scale>
        <p:origin x="-150" y="-78"/>
      </p:cViewPr>
      <p:guideLst>
        <p:guide orient="horz" pos="8136"/>
        <p:guide orient="horz" pos="487"/>
        <p:guide orient="horz" pos="2007"/>
        <p:guide orient="horz" pos="7722"/>
        <p:guide orient="horz" pos="1346"/>
        <p:guide pos="14278"/>
        <p:guide pos="1078"/>
        <p:guide pos="7678"/>
        <p:guide pos="4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로그인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136774"/>
            <a:ext cx="11445875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로그인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-</a:t>
            </a:r>
            <a:r>
              <a:rPr lang="ko-KR" altLang="en-US" sz="4700" dirty="0" smtClean="0">
                <a:solidFill>
                  <a:schemeClr val="tx2"/>
                </a:solidFill>
              </a:rPr>
              <a:t>  회원가입 시 입력한 정보 기입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정확하지 않으면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알림창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로그인</a:t>
            </a:r>
            <a:r>
              <a:rPr lang="en-US" altLang="ko-KR" sz="4100" dirty="0" smtClean="0">
                <a:solidFill>
                  <a:schemeClr val="tx2"/>
                </a:solidFill>
              </a:rPr>
              <a:t>&gt;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메인창으로</a:t>
            </a:r>
            <a:r>
              <a:rPr lang="ko-KR" altLang="en-US" sz="4100" dirty="0" smtClean="0">
                <a:solidFill>
                  <a:schemeClr val="tx2"/>
                </a:solidFill>
              </a:rPr>
              <a:t> 이동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 smtClean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48259" y="8920981"/>
            <a:ext cx="3836729" cy="7250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562" y="7789209"/>
            <a:ext cx="2333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788" y="7789209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0150" y="7789209"/>
            <a:ext cx="21240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4225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로그인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136774"/>
            <a:ext cx="11445875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10610056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로그인</a:t>
            </a: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회원가입</a:t>
            </a:r>
            <a:r>
              <a:rPr lang="en-US" altLang="ko-KR" sz="4400" dirty="0" smtClean="0">
                <a:solidFill>
                  <a:schemeClr val="tx2"/>
                </a:solidFill>
              </a:rPr>
              <a:t>&gt;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회원가입 화면으로 전환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찾기</a:t>
            </a:r>
            <a:r>
              <a:rPr lang="en-US" altLang="ko-KR" sz="4400" dirty="0" smtClean="0">
                <a:solidFill>
                  <a:schemeClr val="tx2"/>
                </a:solidFill>
              </a:rPr>
              <a:t>&gt;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찾기 화면으로 전환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비밀번호 찾기</a:t>
            </a:r>
            <a:r>
              <a:rPr lang="en-US" altLang="ko-KR" sz="4400" dirty="0" smtClean="0">
                <a:solidFill>
                  <a:schemeClr val="tx2"/>
                </a:solidFill>
              </a:rPr>
              <a:t>&gt;</a:t>
            </a:r>
            <a:r>
              <a:rPr lang="ko-KR" altLang="en-US" sz="44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찾기으로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화면 전환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86034" y="9779620"/>
            <a:ext cx="802888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88922" y="9779620"/>
            <a:ext cx="955405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4327" y="9825323"/>
            <a:ext cx="1186987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844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162479"/>
            <a:ext cx="11416147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로그인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로그인 완료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 bwMode="auto">
          <a:xfrm>
            <a:off x="2752199" y="2061556"/>
            <a:ext cx="8734425" cy="805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9759203" y="2162479"/>
            <a:ext cx="1727422" cy="7250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593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"/>
          <a:stretch/>
        </p:blipFill>
        <p:spPr bwMode="auto">
          <a:xfrm>
            <a:off x="742949" y="2136776"/>
            <a:ext cx="11445875" cy="1077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1243" y="10983098"/>
            <a:ext cx="25050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416410" y="9841719"/>
            <a:ext cx="96295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10718708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비밀번호 찾기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회원가입 시 입력한 정보 기입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입력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질의응답 유형 선택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답변 작성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정확하지 않으면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알림창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변경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10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변경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136775"/>
            <a:ext cx="11473930" cy="1077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비밀번호 변경</a:t>
            </a: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>
                <a:solidFill>
                  <a:schemeClr val="tx2"/>
                </a:solidFill>
              </a:rPr>
              <a:t>비밀번호 공백 제한 </a:t>
            </a:r>
            <a:r>
              <a:rPr lang="en-US" altLang="ko-KR" sz="4400" dirty="0">
                <a:solidFill>
                  <a:schemeClr val="tx2"/>
                </a:solidFill>
              </a:rPr>
              <a:t>,  </a:t>
            </a:r>
            <a:r>
              <a:rPr lang="ko-KR" altLang="en-US" sz="4400" dirty="0">
                <a:solidFill>
                  <a:schemeClr val="tx2"/>
                </a:solidFill>
              </a:rPr>
              <a:t>비밀번호 일치 확인</a:t>
            </a:r>
            <a:r>
              <a:rPr lang="en-US" altLang="ko-KR" sz="4400" dirty="0">
                <a:solidFill>
                  <a:schemeClr val="tx2"/>
                </a:solidFill>
              </a:rPr>
              <a:t>, </a:t>
            </a:r>
            <a:r>
              <a:rPr lang="ko-KR" altLang="en-US" sz="4400" dirty="0">
                <a:solidFill>
                  <a:schemeClr val="tx2"/>
                </a:solidFill>
              </a:rPr>
              <a:t>비밀번호 </a:t>
            </a:r>
            <a:r>
              <a:rPr lang="en-US" altLang="ko-KR" sz="4400" dirty="0">
                <a:solidFill>
                  <a:schemeClr val="tx2"/>
                </a:solidFill>
              </a:rPr>
              <a:t>8</a:t>
            </a:r>
            <a:r>
              <a:rPr lang="ko-KR" altLang="en-US" sz="4400" dirty="0">
                <a:solidFill>
                  <a:schemeClr val="tx2"/>
                </a:solidFill>
              </a:rPr>
              <a:t>글자 이상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변경 후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            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화면으로 전환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44" y="7835129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573" y="7835129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7145" y="7835129"/>
            <a:ext cx="31908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963492" y="9726935"/>
            <a:ext cx="96295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03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아이디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061556"/>
            <a:ext cx="11473930" cy="10854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7814" y="11336646"/>
            <a:ext cx="25050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744" y="11313414"/>
            <a:ext cx="36385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아이디 찾기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회원가입 시 입력한 정보 기입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이름</a:t>
            </a:r>
            <a:r>
              <a:rPr lang="en-US" altLang="ko-KR" sz="4400" dirty="0" smtClean="0">
                <a:solidFill>
                  <a:schemeClr val="tx2"/>
                </a:solidFill>
              </a:rPr>
              <a:t>(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400" dirty="0" smtClean="0">
                <a:solidFill>
                  <a:schemeClr val="tx2"/>
                </a:solidFill>
              </a:rPr>
              <a:t>)</a:t>
            </a:r>
            <a:r>
              <a:rPr lang="ko-KR" altLang="en-US" sz="4400" dirty="0" smtClean="0">
                <a:solidFill>
                  <a:schemeClr val="tx2"/>
                </a:solidFill>
              </a:rPr>
              <a:t> 입력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질의응답 유형 선택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답변 작성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정확하지 않으면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알림창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 변경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58527" y="9889832"/>
            <a:ext cx="96295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84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1" y="2136775"/>
            <a:ext cx="11456323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개인정보 수정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</a:t>
            </a:r>
            <a:r>
              <a:rPr lang="ko-KR" altLang="en-US" sz="4400" dirty="0" smtClean="0">
                <a:solidFill>
                  <a:schemeClr val="tx2"/>
                </a:solidFill>
              </a:rPr>
              <a:t>개인정보 수정과 회원 탈퇴가 가능하다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회원가입시</a:t>
            </a:r>
            <a:r>
              <a:rPr lang="ko-KR" altLang="en-US" sz="4400" dirty="0" smtClean="0">
                <a:solidFill>
                  <a:schemeClr val="tx2"/>
                </a:solidFill>
              </a:rPr>
              <a:t> 동일하게 비밀번호 유효성 검사와 닉네임 중복검사를 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질의응답 답변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400" dirty="0" smtClean="0">
                <a:solidFill>
                  <a:schemeClr val="tx2"/>
                </a:solidFill>
              </a:rPr>
              <a:t> 형식에 맞춰 수정이 가능하다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endParaRPr lang="en-US" altLang="ko-KR" sz="5400" b="1" dirty="0"/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8111" y="9078028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1640" y="9078028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9212" y="9078028"/>
            <a:ext cx="31908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795" y="10923091"/>
            <a:ext cx="2333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662" y="10885456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0796" y="10923091"/>
            <a:ext cx="33909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575284" y="10465322"/>
            <a:ext cx="726794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923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"/>
          <a:stretch/>
        </p:blipFill>
        <p:spPr bwMode="auto">
          <a:xfrm>
            <a:off x="714894" y="2136776"/>
            <a:ext cx="11473931" cy="1077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로그인한 회원이 작성한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체크박스를 통해</a:t>
            </a: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삭제를 </a:t>
            </a:r>
            <a:r>
              <a:rPr lang="ko-KR" altLang="en-US" sz="4400" dirty="0">
                <a:solidFill>
                  <a:schemeClr val="tx2"/>
                </a:solidFill>
              </a:rPr>
              <a:t>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제목 클릭 시 원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ko-KR" altLang="en-US" sz="5400" dirty="0"/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916" y="8154626"/>
            <a:ext cx="27527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926954" y="9483422"/>
            <a:ext cx="1250593" cy="21733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277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"/>
          <a:stretch/>
        </p:blipFill>
        <p:spPr bwMode="auto">
          <a:xfrm>
            <a:off x="714894" y="2136776"/>
            <a:ext cx="11473931" cy="1077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154706"/>
            <a:ext cx="9799320" cy="11579224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삭제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000" dirty="0">
                <a:solidFill>
                  <a:schemeClr val="tx2"/>
                </a:solidFill>
              </a:rPr>
              <a:t> </a:t>
            </a:r>
            <a:r>
              <a:rPr lang="ko-KR" altLang="en-US" sz="4000" dirty="0" smtClean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- </a:t>
            </a:r>
            <a:r>
              <a:rPr lang="ko-KR" altLang="en-US" sz="4000" dirty="0">
                <a:solidFill>
                  <a:schemeClr val="tx2"/>
                </a:solidFill>
              </a:rPr>
              <a:t>체크박스를 통해</a:t>
            </a: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ko-KR" altLang="en-US" sz="40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0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 - </a:t>
            </a:r>
            <a:r>
              <a:rPr lang="ko-KR" altLang="en-US" sz="4000" dirty="0">
                <a:solidFill>
                  <a:schemeClr val="tx2"/>
                </a:solidFill>
              </a:rPr>
              <a:t>선택한 데이터가 없는 경우 </a:t>
            </a:r>
            <a:r>
              <a:rPr lang="ko-KR" altLang="en-US" sz="4000" dirty="0" err="1">
                <a:solidFill>
                  <a:schemeClr val="tx2"/>
                </a:solidFill>
              </a:rPr>
              <a:t>알림창</a:t>
            </a:r>
            <a:endParaRPr lang="en-US" altLang="ko-KR" sz="4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351" y="6059519"/>
            <a:ext cx="2820096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0106770" y="8271820"/>
            <a:ext cx="625297" cy="381520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211" y="6081811"/>
            <a:ext cx="23907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082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유저 검색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셀렉트</a:t>
            </a:r>
            <a:r>
              <a:rPr lang="ko-KR" altLang="en-US" sz="4400" dirty="0" smtClean="0">
                <a:solidFill>
                  <a:schemeClr val="tx2"/>
                </a:solidFill>
              </a:rPr>
              <a:t> 박스의 유형을 선택하고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검색어를</a:t>
            </a:r>
            <a:r>
              <a:rPr lang="ko-KR" altLang="en-US" sz="4400" dirty="0" smtClean="0">
                <a:solidFill>
                  <a:schemeClr val="tx2"/>
                </a:solidFill>
              </a:rPr>
              <a:t> 입력 후 검색버튼을 누른다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72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유저 검색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셀렉트</a:t>
            </a:r>
            <a:r>
              <a:rPr lang="ko-KR" altLang="en-US" sz="4400" dirty="0" smtClean="0">
                <a:solidFill>
                  <a:schemeClr val="tx2"/>
                </a:solidFill>
              </a:rPr>
              <a:t> 박스의 유형을 선택하고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검색어를</a:t>
            </a:r>
            <a:r>
              <a:rPr lang="ko-KR" altLang="en-US" sz="4400" dirty="0" smtClean="0">
                <a:solidFill>
                  <a:schemeClr val="tx2"/>
                </a:solidFill>
              </a:rPr>
              <a:t> 입력 후 검색버튼을 누른다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42950" y="2136775"/>
            <a:ext cx="11445875" cy="10779125"/>
            <a:chOff x="1200150" y="2724150"/>
            <a:chExt cx="10325100" cy="996314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50" y="2724150"/>
              <a:ext cx="10325100" cy="9963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07" t="52633" r="27535" b="40268"/>
            <a:stretch/>
          </p:blipFill>
          <p:spPr bwMode="auto">
            <a:xfrm>
              <a:off x="6454933" y="4976856"/>
              <a:ext cx="797034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6109840" y="4943562"/>
              <a:ext cx="3728762" cy="763544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206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 dirty="0" smtClean="0">
                <a:solidFill>
                  <a:schemeClr val="tx2"/>
                </a:solidFill>
              </a:rPr>
              <a:t>삭제</a:t>
            </a:r>
            <a:r>
              <a:rPr lang="ko-KR" altLang="en-US" sz="4000" dirty="0" smtClean="0">
                <a:solidFill>
                  <a:schemeClr val="tx2"/>
                </a:solidFill>
              </a:rPr>
              <a:t>  </a:t>
            </a:r>
            <a:endParaRPr lang="en-US" altLang="ko-KR" sz="4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 - </a:t>
            </a:r>
            <a:r>
              <a:rPr lang="ko-KR" altLang="en-US" sz="4000" dirty="0" smtClean="0">
                <a:solidFill>
                  <a:schemeClr val="tx2"/>
                </a:solidFill>
              </a:rPr>
              <a:t>체크박스를 통해</a:t>
            </a:r>
            <a:r>
              <a:rPr lang="en-US" altLang="ko-KR" sz="4000" dirty="0" smtClean="0">
                <a:solidFill>
                  <a:schemeClr val="tx2"/>
                </a:solidFill>
              </a:rPr>
              <a:t> </a:t>
            </a:r>
            <a:r>
              <a:rPr lang="ko-KR" altLang="en-US" sz="4000" dirty="0" smtClean="0">
                <a:solidFill>
                  <a:schemeClr val="tx2"/>
                </a:solidFill>
              </a:rPr>
              <a:t>삭제를 할 수 있다</a:t>
            </a:r>
            <a:r>
              <a:rPr lang="en-US" altLang="ko-KR" sz="40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000" dirty="0" smtClean="0">
                <a:solidFill>
                  <a:schemeClr val="tx2"/>
                </a:solidFill>
              </a:rPr>
              <a:t>  - </a:t>
            </a:r>
            <a:r>
              <a:rPr lang="ko-KR" altLang="en-US" sz="4000" dirty="0">
                <a:solidFill>
                  <a:schemeClr val="tx2"/>
                </a:solidFill>
              </a:rPr>
              <a:t>선택한 데이터가 없는 경우 </a:t>
            </a:r>
            <a:r>
              <a:rPr lang="ko-KR" altLang="en-US" sz="4000" dirty="0" err="1">
                <a:solidFill>
                  <a:schemeClr val="tx2"/>
                </a:solidFill>
              </a:rPr>
              <a:t>알림창</a:t>
            </a:r>
            <a:endParaRPr lang="en-US" altLang="ko-KR" sz="4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400" b="1" dirty="0">
              <a:solidFill>
                <a:schemeClr val="tx2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063" y="5432391"/>
            <a:ext cx="2820096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42951" y="2136776"/>
            <a:ext cx="11445874" cy="10779124"/>
            <a:chOff x="1200150" y="2724150"/>
            <a:chExt cx="10325100" cy="996314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50" y="2724150"/>
              <a:ext cx="10325100" cy="9963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9838726" y="4976855"/>
              <a:ext cx="480932" cy="383905"/>
            </a:xfrm>
            <a:prstGeom prst="rect">
              <a:avLst/>
            </a:prstGeom>
            <a:noFill/>
            <a:ln w="50800">
              <a:solidFill>
                <a:srgbClr val="4AED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923" y="5454683"/>
            <a:ext cx="23907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38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136775"/>
            <a:ext cx="9799320" cy="11579225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 dirty="0" smtClean="0">
                <a:solidFill>
                  <a:schemeClr val="tx2"/>
                </a:solidFill>
              </a:rPr>
              <a:t>일반 </a:t>
            </a:r>
            <a:r>
              <a:rPr lang="ko-KR" altLang="en-US" sz="5400" b="1" dirty="0">
                <a:solidFill>
                  <a:schemeClr val="tx2"/>
                </a:solidFill>
              </a:rPr>
              <a:t>유저 정보 수정</a:t>
            </a:r>
            <a:endParaRPr lang="en-US" altLang="ko-KR" sz="5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클릭 시 유저 정보 수정 화면으로 전환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990" y="5334503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14895" y="2136775"/>
            <a:ext cx="11473929" cy="10779125"/>
            <a:chOff x="1200150" y="2724150"/>
            <a:chExt cx="10325100" cy="996314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150" y="2724150"/>
              <a:ext cx="10325100" cy="9963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4738255" y="9458325"/>
              <a:ext cx="1250593" cy="332051"/>
            </a:xfrm>
            <a:prstGeom prst="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52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1" y="2136775"/>
            <a:ext cx="11445874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회원정보 수정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닉네임과 아이디를 제외한 정보를 수정할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ko-KR" altLang="en-US" sz="5400" dirty="0"/>
          </a:p>
          <a:p>
            <a:pPr marL="0" indent="0">
              <a:buNone/>
            </a:pPr>
            <a:endParaRPr lang="en-US" altLang="ko-KR" sz="5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8" name="Chevron 15"/>
          <p:cNvSpPr/>
          <p:nvPr/>
        </p:nvSpPr>
        <p:spPr>
          <a:xfrm>
            <a:off x="8688212" y="278184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회원정보 수정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52348" y="10444205"/>
            <a:ext cx="772198" cy="3839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97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1" y="2136775"/>
            <a:ext cx="11445874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삭제</a:t>
            </a:r>
            <a:r>
              <a:rPr lang="ko-KR" altLang="en-US" sz="6000" dirty="0" smtClean="0">
                <a:solidFill>
                  <a:schemeClr val="tx2"/>
                </a:solidFill>
              </a:rPr>
              <a:t>  </a:t>
            </a:r>
            <a:endParaRPr lang="en-US" altLang="ko-KR" sz="6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000" dirty="0">
                <a:solidFill>
                  <a:schemeClr val="tx2"/>
                </a:solidFill>
              </a:rPr>
              <a:t> </a:t>
            </a:r>
            <a:r>
              <a:rPr lang="en-US" altLang="ko-KR" sz="4000" dirty="0" smtClean="0">
                <a:solidFill>
                  <a:schemeClr val="tx2"/>
                </a:solidFill>
              </a:rPr>
              <a:t> - </a:t>
            </a:r>
            <a:r>
              <a:rPr lang="ko-KR" altLang="en-US" sz="4000" dirty="0" smtClean="0">
                <a:solidFill>
                  <a:schemeClr val="tx2"/>
                </a:solidFill>
              </a:rPr>
              <a:t>일반 유저의 계정을 삭제할 수 있다</a:t>
            </a:r>
            <a:r>
              <a:rPr lang="en-US" altLang="ko-KR" sz="40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b="1" dirty="0">
              <a:solidFill>
                <a:schemeClr val="tx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36480" y="10444205"/>
            <a:ext cx="811802" cy="383905"/>
          </a:xfrm>
          <a:prstGeom prst="rect">
            <a:avLst/>
          </a:prstGeom>
          <a:noFill/>
          <a:ln w="50800">
            <a:solidFill>
              <a:srgbClr val="4AED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Chevron 15"/>
          <p:cNvSpPr/>
          <p:nvPr/>
        </p:nvSpPr>
        <p:spPr>
          <a:xfrm>
            <a:off x="8688212" y="278184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회원정보 수정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828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1" y="2136775"/>
            <a:ext cx="11445874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취소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-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 관리 목록으로 이동한다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8" name="Chevron 15"/>
          <p:cNvSpPr/>
          <p:nvPr/>
        </p:nvSpPr>
        <p:spPr>
          <a:xfrm>
            <a:off x="8688212" y="278184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회원정보 수정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72028" y="10453687"/>
            <a:ext cx="642220" cy="383905"/>
          </a:xfrm>
          <a:prstGeom prst="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8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6"/>
            <a:ext cx="11445875" cy="10779124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86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6"/>
            <a:ext cx="11445875" cy="10779124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6"/>
            <a:ext cx="10766795" cy="1011555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70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읽음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등 수신여부 알 수 있음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받은 쪽지 개수와 읽지 않은 쪽지 개수 출력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 순 으로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6" y="2136775"/>
            <a:ext cx="11473930" cy="10779125"/>
          </a:xfrm>
        </p:spPr>
      </p:pic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4"/>
            <a:ext cx="11445875" cy="10779125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 쪽지 개수 카운트 되지 않음 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4"/>
            <a:ext cx="11445875" cy="10779125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1454146" cy="10115554"/>
          </a:xfrm>
        </p:spPr>
        <p:txBody>
          <a:bodyPr/>
          <a:lstStyle/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닫기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받은쪽지함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80" y="2136775"/>
            <a:ext cx="11445874" cy="107791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2136774"/>
            <a:ext cx="11473930" cy="107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95" y="2136775"/>
            <a:ext cx="11473930" cy="107791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6000" b="1" dirty="0">
                <a:solidFill>
                  <a:schemeClr val="tx2"/>
                </a:solidFill>
              </a:rPr>
              <a:t>게시판 메인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4400" dirty="0">
                <a:solidFill>
                  <a:schemeClr val="tx2"/>
                </a:solidFill>
              </a:rPr>
              <a:t>상단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</a:t>
            </a:r>
            <a:r>
              <a:rPr lang="ko-KR" altLang="en-US" sz="3300" dirty="0" smtClean="0">
                <a:solidFill>
                  <a:schemeClr val="tx2"/>
                </a:solidFill>
              </a:rPr>
              <a:t>수</a:t>
            </a:r>
            <a:r>
              <a:rPr lang="en-US" altLang="ko-KR" sz="3300" dirty="0" smtClean="0">
                <a:solidFill>
                  <a:schemeClr val="tx2"/>
                </a:solidFill>
              </a:rPr>
              <a:t>,</a:t>
            </a:r>
            <a:r>
              <a:rPr lang="ko-KR" altLang="en-US" sz="3300" dirty="0" smtClean="0">
                <a:solidFill>
                  <a:schemeClr val="tx2"/>
                </a:solidFill>
              </a:rPr>
              <a:t> 작성일</a:t>
            </a:r>
            <a:r>
              <a:rPr lang="en-US" altLang="ko-KR" sz="3300" dirty="0" smtClean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 조회수 표시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수 표시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</a:t>
            </a:r>
            <a:r>
              <a:rPr lang="ko-KR" altLang="en-US" sz="3600" dirty="0" smtClean="0">
                <a:solidFill>
                  <a:schemeClr val="tx2"/>
                </a:solidFill>
              </a:rPr>
              <a:t>표시함</a:t>
            </a:r>
            <a:endParaRPr lang="en-US" altLang="ko-KR" sz="3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인기글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표시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err="1" smtClean="0">
                <a:solidFill>
                  <a:schemeClr val="tx2"/>
                </a:solidFill>
              </a:rPr>
              <a:t>린끼글</a:t>
            </a:r>
            <a:r>
              <a:rPr lang="ko-KR" altLang="en-US" sz="3600" dirty="0" smtClean="0">
                <a:solidFill>
                  <a:schemeClr val="tx2"/>
                </a:solidFill>
              </a:rPr>
              <a:t> 아이콘을 클릭하면 해당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인기글</a:t>
            </a:r>
            <a:r>
              <a:rPr lang="ko-KR" altLang="en-US" sz="3600" dirty="0" smtClean="0">
                <a:solidFill>
                  <a:schemeClr val="tx2"/>
                </a:solidFill>
              </a:rPr>
              <a:t> 페이지로 이동</a:t>
            </a:r>
            <a:endParaRPr lang="en-US" altLang="ko-KR" sz="3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/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검색 기능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2"/>
                </a:solidFill>
              </a:rPr>
              <a:t>글쓴이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제목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내용</a:t>
            </a:r>
            <a:r>
              <a:rPr lang="en-US" altLang="ko-KR" sz="3600" dirty="0">
                <a:solidFill>
                  <a:schemeClr val="tx2"/>
                </a:solidFill>
              </a:rPr>
              <a:t> </a:t>
            </a:r>
            <a:r>
              <a:rPr lang="ko-KR" altLang="en-US" sz="3600" dirty="0" smtClean="0">
                <a:solidFill>
                  <a:schemeClr val="tx2"/>
                </a:solidFill>
              </a:rPr>
              <a:t>별로 검색가능</a:t>
            </a:r>
            <a:endParaRPr lang="en-US" altLang="ko-KR" sz="3600" dirty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249" t="7096" r="27723" b="8107"/>
          <a:stretch/>
        </p:blipFill>
        <p:spPr>
          <a:xfrm>
            <a:off x="714894" y="2136774"/>
            <a:ext cx="11473931" cy="107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5"/>
            <a:ext cx="10766795" cy="10115554"/>
          </a:xfrm>
        </p:spPr>
        <p:txBody>
          <a:bodyPr/>
          <a:lstStyle/>
          <a:p>
            <a:r>
              <a:rPr lang="ko-KR" altLang="en-US" sz="6000" b="1" dirty="0">
                <a:solidFill>
                  <a:schemeClr val="tx2"/>
                </a:solidFill>
              </a:rPr>
              <a:t>게시판 내용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타이틀</a:t>
            </a:r>
            <a:r>
              <a:rPr lang="en-US" altLang="ko-KR" sz="4400" dirty="0">
                <a:solidFill>
                  <a:schemeClr val="tx2"/>
                </a:solidFill>
              </a:rPr>
              <a:t>, </a:t>
            </a:r>
            <a:r>
              <a:rPr lang="ko-KR" altLang="en-US" sz="4400" dirty="0">
                <a:solidFill>
                  <a:schemeClr val="tx2"/>
                </a:solidFill>
              </a:rPr>
              <a:t>아이디</a:t>
            </a:r>
            <a:r>
              <a:rPr lang="en-US" altLang="ko-KR" sz="4400" dirty="0">
                <a:solidFill>
                  <a:schemeClr val="tx2"/>
                </a:solidFill>
              </a:rPr>
              <a:t>,</a:t>
            </a:r>
            <a:r>
              <a:rPr lang="ko-KR" altLang="en-US" sz="4400" dirty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등록일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조회수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해당글에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>
                <a:solidFill>
                  <a:schemeClr val="tx2"/>
                </a:solidFill>
              </a:rPr>
              <a:t>대한 정보를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내용 표시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추천 기능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해당글에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추천이 가능합니다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.(</a:t>
            </a:r>
            <a:r>
              <a:rPr lang="ko-KR" altLang="en-US" sz="3300" dirty="0" smtClean="0">
                <a:solidFill>
                  <a:schemeClr val="tx2"/>
                </a:solidFill>
              </a:rPr>
              <a:t>중복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추천안됨</a:t>
            </a:r>
            <a:r>
              <a:rPr lang="en-US" altLang="ko-KR" sz="33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표시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981" t="9218" r="27947" b="14091"/>
          <a:stretch/>
        </p:blipFill>
        <p:spPr>
          <a:xfrm>
            <a:off x="742949" y="2136776"/>
            <a:ext cx="11445875" cy="107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2136776"/>
            <a:ext cx="10766795" cy="1011555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 smtClean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6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6000" b="1" dirty="0">
                <a:solidFill>
                  <a:schemeClr val="tx2"/>
                </a:solidFill>
              </a:rPr>
              <a:t>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400" dirty="0">
                <a:solidFill>
                  <a:schemeClr val="tx2"/>
                </a:solidFill>
              </a:rPr>
              <a:t>및 내용 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작</a:t>
            </a:r>
            <a:r>
              <a:rPr lang="ko-KR" altLang="en-US" sz="4400" dirty="0">
                <a:solidFill>
                  <a:schemeClr val="tx2"/>
                </a:solidFill>
              </a:rPr>
              <a:t>성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등록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취소 버튼 표시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</p:txBody>
      </p: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5769" t="7503" r="27602" b="11294"/>
          <a:stretch/>
        </p:blipFill>
        <p:spPr>
          <a:xfrm>
            <a:off x="714895" y="2136776"/>
            <a:ext cx="11473930" cy="107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</a:t>
            </a:r>
            <a:r>
              <a:rPr lang="ko-KR" altLang="en-US" sz="3300" dirty="0" err="1">
                <a:solidFill>
                  <a:schemeClr val="tx2"/>
                </a:solidFill>
              </a:rPr>
              <a:t>기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입력폼에</a:t>
            </a:r>
            <a:r>
              <a:rPr lang="ko-KR" altLang="en-US" sz="3300" dirty="0" smtClean="0">
                <a:solidFill>
                  <a:schemeClr val="tx2"/>
                </a:solidFill>
              </a:rPr>
              <a:t> 내용 입력 후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댓글달기버튼을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달수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보여진다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한번더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클릭시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닫혀진다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smtClean="0">
                <a:solidFill>
                  <a:schemeClr val="tx2"/>
                </a:solidFill>
              </a:rPr>
              <a:t>추천버튼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추천버튼을 누르면 추천이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각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댓글마다</a:t>
            </a:r>
            <a:r>
              <a:rPr lang="ko-KR" altLang="en-US" sz="3300" dirty="0" smtClean="0">
                <a:solidFill>
                  <a:schemeClr val="tx2"/>
                </a:solidFill>
              </a:rPr>
              <a:t> 아이디당 한번씩만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추천가능하다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136775"/>
            <a:ext cx="11445875" cy="10779125"/>
          </a:xfrm>
        </p:spPr>
      </p:pic>
      <p:sp>
        <p:nvSpPr>
          <p:cNvPr id="50" name="직사각형 49"/>
          <p:cNvSpPr/>
          <p:nvPr/>
        </p:nvSpPr>
        <p:spPr>
          <a:xfrm>
            <a:off x="1711325" y="3572461"/>
            <a:ext cx="433703" cy="5831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0" idx="2"/>
          </p:cNvCxnSpPr>
          <p:nvPr/>
        </p:nvCxnSpPr>
        <p:spPr>
          <a:xfrm rot="5400000">
            <a:off x="1511799" y="4572001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 flipV="1">
            <a:off x="742950" y="9372594"/>
            <a:ext cx="11445875" cy="354330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394968" y="958486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655319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177365" y="454590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895132" y="335202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937259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댓글수정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수정을 누르면 자기가 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대하여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수정할수있다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삭제버튼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삭제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삭제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페이지 번호를 누르면 그 페이지 번호에 맞는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출력된다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아이디클릭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아이디를 클릭하면 그 아이디의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갤로그로</a:t>
            </a:r>
            <a:r>
              <a:rPr lang="ko-KR" altLang="en-US" sz="3300" dirty="0" smtClean="0">
                <a:solidFill>
                  <a:schemeClr val="tx2"/>
                </a:solidFill>
              </a:rPr>
              <a:t> 이동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2"/>
          <a:stretch/>
        </p:blipFill>
        <p:spPr>
          <a:xfrm>
            <a:off x="714895" y="2136775"/>
            <a:ext cx="11473930" cy="6963683"/>
          </a:xfrm>
        </p:spPr>
      </p:pic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582998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7952009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76107"/>
            <a:ext cx="10058400" cy="291331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>
            <a:off x="2343805" y="47866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973304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90160" y="3801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9372594"/>
            <a:ext cx="11473930" cy="354330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93704" y="1204005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0190" y="105455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83583" y="950864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일반적인 커뮤니티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사이트의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말고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err="1" smtClean="0">
                <a:solidFill>
                  <a:schemeClr val="tx2"/>
                </a:solidFill>
              </a:rPr>
              <a:t>Youtube</a:t>
            </a:r>
            <a:r>
              <a:rPr lang="ko-KR" altLang="en-US" sz="3300" dirty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형식으로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3300" dirty="0" smtClean="0">
                <a:solidFill>
                  <a:schemeClr val="tx2"/>
                </a:solidFill>
              </a:rPr>
              <a:t> 개념 기술 도입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링크게시판의 내용의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댓글은</a:t>
            </a:r>
            <a:r>
              <a:rPr lang="ko-KR" altLang="en-US" sz="3300" dirty="0" smtClean="0">
                <a:solidFill>
                  <a:schemeClr val="tx2"/>
                </a:solidFill>
              </a:rPr>
              <a:t> 스크롤을 내리면 출력되게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페이징을</a:t>
            </a:r>
            <a:r>
              <a:rPr lang="ko-KR" altLang="en-US" sz="3300" dirty="0" smtClean="0">
                <a:solidFill>
                  <a:schemeClr val="tx2"/>
                </a:solidFill>
              </a:rPr>
              <a:t> 이용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답글보기를</a:t>
            </a:r>
            <a:r>
              <a:rPr lang="ko-KR" altLang="en-US" sz="3300" dirty="0" smtClean="0">
                <a:solidFill>
                  <a:schemeClr val="tx2"/>
                </a:solidFill>
              </a:rPr>
              <a:t> 클릭하면 그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댓글의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볼수</a:t>
            </a:r>
            <a:r>
              <a:rPr lang="ko-KR" altLang="en-US" sz="3300" dirty="0" smtClean="0">
                <a:solidFill>
                  <a:schemeClr val="tx2"/>
                </a:solidFill>
              </a:rPr>
              <a:t>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숨기기를 클릭하면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숨겨진다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547006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7957448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7502633"/>
            <a:ext cx="7030585" cy="2890833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12510190" y="94052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6" r="2757"/>
          <a:stretch/>
        </p:blipFill>
        <p:spPr>
          <a:xfrm>
            <a:off x="10987569" y="5347606"/>
            <a:ext cx="64869" cy="622935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14895" y="2136774"/>
            <a:ext cx="11473930" cy="10779125"/>
            <a:chOff x="961604" y="2981199"/>
            <a:chExt cx="10058400" cy="85957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604" y="2981199"/>
              <a:ext cx="10058400" cy="8595757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2583583" y="5894610"/>
              <a:ext cx="8176946" cy="4498856"/>
              <a:chOff x="2583583" y="5894610"/>
              <a:chExt cx="8176946" cy="449885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67" t="74545" r="47482" b="18037"/>
              <a:stretch/>
            </p:blipFill>
            <p:spPr bwMode="auto">
              <a:xfrm>
                <a:off x="5305005" y="5894610"/>
                <a:ext cx="816428" cy="734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타원 21"/>
              <p:cNvSpPr/>
              <p:nvPr/>
            </p:nvSpPr>
            <p:spPr>
              <a:xfrm>
                <a:off x="2583583" y="8948050"/>
                <a:ext cx="435206" cy="424545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2"/>
                    </a:solidFill>
                  </a:rPr>
                  <a:t>9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4" name="꺾인 연결선 23"/>
              <p:cNvCxnSpPr/>
              <p:nvPr/>
            </p:nvCxnSpPr>
            <p:spPr>
              <a:xfrm flipV="1">
                <a:off x="3018642" y="8948049"/>
                <a:ext cx="711304" cy="212273"/>
              </a:xfrm>
              <a:prstGeom prst="bentConnector3">
                <a:avLst>
                  <a:gd name="adj1" fmla="val 50000"/>
                </a:avLst>
              </a:prstGeom>
              <a:ln w="635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/>
              <p:cNvSpPr/>
              <p:nvPr/>
            </p:nvSpPr>
            <p:spPr>
              <a:xfrm>
                <a:off x="4669875" y="7502633"/>
                <a:ext cx="435206" cy="424545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2"/>
                    </a:solidFill>
                  </a:rPr>
                  <a:t>0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0325323" y="9968921"/>
                <a:ext cx="435206" cy="424545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2"/>
                    </a:solidFill>
                  </a:rPr>
                  <a:t>8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6121433" y="5894610"/>
                <a:ext cx="435206" cy="424545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2"/>
                    </a:solidFill>
                  </a:rPr>
                  <a:t>8</a:t>
                </a:r>
                <a:endParaRPr lang="ko-KR" altLang="en-US" dirty="0">
                  <a:solidFill>
                    <a:schemeClr val="accent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9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갤로그홈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   - </a:t>
            </a:r>
            <a:r>
              <a:rPr lang="ko-KR" altLang="en-US" sz="44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갤로그아이디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6000" b="1" dirty="0" smtClean="0">
                <a:solidFill>
                  <a:schemeClr val="tx2"/>
                </a:solidFill>
              </a:rPr>
              <a:t>메모장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메모장페이지로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6000" b="1" dirty="0">
                <a:solidFill>
                  <a:schemeClr val="tx2"/>
                </a:solidFill>
              </a:rPr>
              <a:t>방명록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400" dirty="0">
                <a:solidFill>
                  <a:schemeClr val="tx2"/>
                </a:solidFill>
              </a:rPr>
              <a:t>이동</a:t>
            </a:r>
            <a:endParaRPr lang="en-US" altLang="ko-KR" sz="44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낙서장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400" dirty="0" smtClean="0">
                <a:solidFill>
                  <a:schemeClr val="tx2"/>
                </a:solidFill>
              </a:rPr>
              <a:t>,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                   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가능</a:t>
            </a:r>
            <a:r>
              <a:rPr lang="en-US" altLang="ko-KR" sz="4400" dirty="0" smtClean="0">
                <a:solidFill>
                  <a:schemeClr val="tx2"/>
                </a:solidFill>
              </a:rPr>
              <a:t>(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 페이지로 이동</a:t>
            </a:r>
            <a:r>
              <a:rPr lang="en-US" altLang="ko-KR" sz="44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삭제후 그 페이지에 글이 더이상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</a:t>
            </a:r>
            <a:r>
              <a:rPr lang="ko-KR" altLang="en-US" sz="4400" dirty="0" smtClean="0">
                <a:solidFill>
                  <a:schemeClr val="tx2"/>
                </a:solidFill>
              </a:rPr>
              <a:t>없으면 전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 descr="C:\Users\Yeon\Desktop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낙서장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400" dirty="0" smtClean="0">
                <a:solidFill>
                  <a:schemeClr val="tx2"/>
                </a:solidFill>
              </a:rPr>
              <a:t>,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                   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가능</a:t>
            </a:r>
            <a:r>
              <a:rPr lang="en-US" altLang="ko-KR" sz="4400" dirty="0" smtClean="0">
                <a:solidFill>
                  <a:schemeClr val="tx2"/>
                </a:solidFill>
              </a:rPr>
              <a:t>(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 페이지로 이동</a:t>
            </a:r>
            <a:r>
              <a:rPr lang="en-US" altLang="ko-KR" sz="44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삭제후 그 페이지에 글이 더이상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</a:t>
            </a:r>
            <a:r>
              <a:rPr lang="ko-KR" altLang="en-US" sz="4400" dirty="0" smtClean="0">
                <a:solidFill>
                  <a:schemeClr val="tx2"/>
                </a:solidFill>
              </a:rPr>
              <a:t>없으면 전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4" name="Picture 6" descr="C:\Users\Yeon\Desktop\3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65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메모장 글쓰기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글쓰기를 눌러서 넘어왔다면 처음에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 </a:t>
            </a:r>
            <a:r>
              <a:rPr lang="ko-KR" altLang="en-US" sz="4400" dirty="0" smtClean="0">
                <a:solidFill>
                  <a:schemeClr val="tx2"/>
                </a:solidFill>
              </a:rPr>
              <a:t>빈 페이지이고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수정을 눌러서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넘어왔으면 그 글의 내용이 같이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출력된다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등록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 후에 버튼을 누르면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 </a:t>
            </a:r>
            <a:r>
              <a:rPr lang="ko-KR" altLang="en-US" sz="4400" dirty="0" smtClean="0">
                <a:solidFill>
                  <a:schemeClr val="tx2"/>
                </a:solidFill>
              </a:rPr>
              <a:t>다시 메모장 페이지로 이동된다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취소 버튼은 이전페이지로 이동한다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endParaRPr lang="ko-KR" altLang="en-US" sz="4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136775"/>
            <a:ext cx="11473931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메모장 글쓰기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글쓰기를 눌러서 넘어왔다면 처음에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 </a:t>
            </a:r>
            <a:r>
              <a:rPr lang="ko-KR" altLang="en-US" sz="4400" dirty="0" smtClean="0">
                <a:solidFill>
                  <a:schemeClr val="tx2"/>
                </a:solidFill>
              </a:rPr>
              <a:t>빈 페이지이고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수정을 눌러서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넘어왔으면 그 글의 내용이 같이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출력된다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등록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수정 후에 버튼을 누르면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   </a:t>
            </a:r>
            <a:r>
              <a:rPr lang="ko-KR" altLang="en-US" sz="4400" dirty="0" smtClean="0">
                <a:solidFill>
                  <a:schemeClr val="tx2"/>
                </a:solidFill>
              </a:rPr>
              <a:t>다시 메모장 페이지로 이동된다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취소 버튼은 이전페이지로 이동한다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  <a:endParaRPr lang="ko-KR" altLang="en-US" sz="4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136775"/>
            <a:ext cx="11473931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591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방명록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비밀번호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내용  입력 후 등록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버튼을 누르면 방명록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등록가능</a:t>
            </a:r>
            <a:r>
              <a:rPr lang="en-US" altLang="ko-KR" sz="4400" dirty="0" smtClean="0">
                <a:solidFill>
                  <a:schemeClr val="tx2"/>
                </a:solidFill>
              </a:rPr>
              <a:t>(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비밀번호는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내용필수</a:t>
            </a:r>
            <a:r>
              <a:rPr lang="en-US" altLang="ko-KR" sz="4400" dirty="0" smtClean="0">
                <a:solidFill>
                  <a:schemeClr val="tx2"/>
                </a:solidFill>
              </a:rPr>
              <a:t>&amp;</a:t>
            </a:r>
            <a:r>
              <a:rPr lang="ko-KR" altLang="en-US" sz="4400" dirty="0" smtClean="0">
                <a:solidFill>
                  <a:schemeClr val="tx2"/>
                </a:solidFill>
              </a:rPr>
              <a:t>띄어쓰기 불가능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내용은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내용만필수</a:t>
            </a:r>
            <a:r>
              <a:rPr lang="en-US" altLang="ko-KR" sz="44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4"/>
            <a:ext cx="11473930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5" y="2061556"/>
            <a:ext cx="10574197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방명록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본인의 갤로그면 방명록 바로 삭제가능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9" name="Picture 3" descr="C:\Users\Yeon\Desktop\44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" y="2136775"/>
            <a:ext cx="11445875" cy="107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909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1048455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방명록</a:t>
            </a:r>
            <a:endParaRPr lang="ko-KR" altLang="en-US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비로그인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다른사람의 갤로그면 해당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방명록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등록시</a:t>
            </a:r>
            <a:r>
              <a:rPr lang="ko-KR" altLang="en-US" sz="4400" dirty="0" smtClean="0">
                <a:solidFill>
                  <a:schemeClr val="tx2"/>
                </a:solidFill>
              </a:rPr>
              <a:t> 입력했던 비밀번호를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   입력하고 일치해야만 삭제 가능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- </a:t>
            </a:r>
            <a:r>
              <a:rPr lang="en-US" altLang="ko-KR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삭제후 </a:t>
            </a:r>
            <a:r>
              <a:rPr lang="ko-KR" altLang="en-US" sz="4400" dirty="0">
                <a:solidFill>
                  <a:schemeClr val="tx2"/>
                </a:solidFill>
              </a:rPr>
              <a:t>그 페이지에 글이 더이상 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   </a:t>
            </a:r>
            <a:r>
              <a:rPr lang="en-US" altLang="ko-KR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없으면 </a:t>
            </a:r>
            <a:r>
              <a:rPr lang="ko-KR" altLang="en-US" sz="4400" dirty="0">
                <a:solidFill>
                  <a:schemeClr val="tx2"/>
                </a:solidFill>
              </a:rPr>
              <a:t>전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100" name="Picture 4" descr="C:\Users\Yeon\Desktop\1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9" y="2136775"/>
            <a:ext cx="11445875" cy="107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197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2171699"/>
            <a:ext cx="22879891" cy="111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5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65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</a:t>
            </a:r>
            <a:r>
              <a:rPr lang="ko-KR" altLang="en-US" sz="44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4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r>
              <a:rPr lang="ko-KR" altLang="en-US" sz="65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65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</a:t>
            </a:r>
            <a:r>
              <a:rPr lang="ko-KR" altLang="en-US" sz="4400" dirty="0">
                <a:solidFill>
                  <a:schemeClr val="tx2"/>
                </a:solidFill>
              </a:rPr>
              <a:t> </a:t>
            </a:r>
            <a:r>
              <a:rPr lang="ko-KR" altLang="en-US" sz="44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4400" dirty="0" smtClean="0">
              <a:solidFill>
                <a:schemeClr val="tx2"/>
              </a:solidFill>
            </a:endParaRPr>
          </a:p>
          <a:p>
            <a:r>
              <a:rPr lang="ko-KR" altLang="en-US" sz="65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65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400" dirty="0" smtClean="0">
                <a:solidFill>
                  <a:schemeClr val="tx2"/>
                </a:solidFill>
              </a:rPr>
              <a:t> 게시판의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r>
              <a:rPr lang="ko-KR" altLang="en-US" sz="6500" b="1" dirty="0" smtClean="0">
                <a:solidFill>
                  <a:schemeClr val="tx2"/>
                </a:solidFill>
              </a:rPr>
              <a:t>링크사이트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 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136775"/>
            <a:ext cx="11473930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978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11596532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</a:t>
            </a:r>
            <a:r>
              <a:rPr lang="en-US" altLang="ko-KR" sz="4400" dirty="0" smtClean="0">
                <a:solidFill>
                  <a:schemeClr val="tx2"/>
                </a:solidFill>
              </a:rPr>
              <a:t>, </a:t>
            </a:r>
            <a:r>
              <a:rPr lang="ko-KR" altLang="en-US" sz="44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ko-KR" altLang="en-US" sz="44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400" dirty="0" smtClean="0">
                <a:solidFill>
                  <a:schemeClr val="tx2"/>
                </a:solidFill>
              </a:rPr>
              <a:t>4</a:t>
            </a:r>
            <a:r>
              <a:rPr lang="ko-KR" altLang="en-US" sz="44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400" dirty="0" smtClean="0">
                <a:solidFill>
                  <a:schemeClr val="tx2"/>
                </a:solidFill>
              </a:rPr>
              <a:t>,</a:t>
            </a:r>
            <a:r>
              <a:rPr lang="ko-KR" altLang="en-US" sz="44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400" dirty="0" smtClean="0">
                <a:solidFill>
                  <a:schemeClr val="tx2"/>
                </a:solidFill>
              </a:rPr>
              <a:t>2</a:t>
            </a:r>
            <a:r>
              <a:rPr lang="ko-KR" altLang="en-US" sz="4400" dirty="0" smtClean="0">
                <a:solidFill>
                  <a:schemeClr val="tx2"/>
                </a:solidFill>
              </a:rPr>
              <a:t>글자 이상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 - </a:t>
            </a:r>
            <a:r>
              <a:rPr lang="en-US" altLang="ko-KR" sz="44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4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136776"/>
            <a:ext cx="11473931" cy="1077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611" y="6713639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21846" y="7225991"/>
            <a:ext cx="80288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21846" y="8608742"/>
            <a:ext cx="802888" cy="5575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602" y="8867684"/>
            <a:ext cx="2333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106" y="6713639"/>
            <a:ext cx="25336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106" y="8887522"/>
            <a:ext cx="28384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4540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7"/>
            <a:ext cx="9799320" cy="96061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5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공백 제한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일치 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 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136775"/>
            <a:ext cx="11473931" cy="1077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419772" y="10544246"/>
            <a:ext cx="802888" cy="557561"/>
          </a:xfrm>
          <a:prstGeom prst="rect">
            <a:avLst/>
          </a:prstGeom>
          <a:noFill/>
          <a:ln w="50800">
            <a:solidFill>
              <a:srgbClr val="00B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77" y="2853970"/>
            <a:ext cx="29337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78" y="2853970"/>
            <a:ext cx="27241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40" y="5001046"/>
            <a:ext cx="31908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77" y="5035429"/>
            <a:ext cx="2604738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16" y="2865121"/>
            <a:ext cx="223837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837" y="5045650"/>
            <a:ext cx="28670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948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28925</TotalTime>
  <Words>1290</Words>
  <Application>Microsoft Office PowerPoint</Application>
  <PresentationFormat>사용자 지정</PresentationFormat>
  <Paragraphs>356</Paragraphs>
  <Slides>48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user</cp:lastModifiedBy>
  <cp:revision>5771</cp:revision>
  <dcterms:created xsi:type="dcterms:W3CDTF">2014-11-12T21:47:38Z</dcterms:created>
  <dcterms:modified xsi:type="dcterms:W3CDTF">2018-12-24T03:00:48Z</dcterms:modified>
</cp:coreProperties>
</file>